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57" r:id="rId4"/>
    <p:sldId id="261" r:id="rId5"/>
    <p:sldId id="270" r:id="rId6"/>
    <p:sldId id="269" r:id="rId7"/>
    <p:sldId id="268" r:id="rId8"/>
    <p:sldId id="265" r:id="rId9"/>
    <p:sldId id="263" r:id="rId10"/>
    <p:sldId id="260" r:id="rId11"/>
  </p:sldIdLst>
  <p:sldSz cx="12192000" cy="6858000"/>
  <p:notesSz cx="6858000" cy="9144000"/>
  <p:embeddedFontLst>
    <p:embeddedFont>
      <p:font typeface="CookieRun Bold" panose="020B0600000101010101" pitchFamily="50" charset="-127"/>
      <p:bold r:id="rId14"/>
    </p:embeddedFont>
    <p:embeddedFont>
      <p:font typeface="CookieRun Regular" panose="020B0600000101010101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8FC36B"/>
    <a:srgbClr val="5B883C"/>
    <a:srgbClr val="F1735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3" autoAdjust="0"/>
  </p:normalViewPr>
  <p:slideViewPr>
    <p:cSldViewPr snapToGrid="0">
      <p:cViewPr varScale="1">
        <p:scale>
          <a:sx n="57" d="100"/>
          <a:sy n="57" d="100"/>
        </p:scale>
        <p:origin x="10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31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2643B-F6DA-4F97-B5FB-E3A313318A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00919F-FE8A-47CE-BCBF-C4AC9AA0BF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FDDC-E9F5-4F7D-B782-6F3F0A1A76C2}" type="datetimeFigureOut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2021-07-01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8A2AA-3C58-4F24-B726-BEF4980DD7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9393B-E07E-46B3-8986-9F95846C5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20B32-AF62-4498-9B05-54F506B8DD39}" type="slidenum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‹#›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0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AC70F749-833F-4449-8280-7C6457951E7B}" type="datetimeFigureOut">
              <a:rPr lang="ko-KR" altLang="en-US" smtClean="0"/>
              <a:pPr/>
              <a:t>2021-07-01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5806EB0C-ECF3-4529-BFE8-7F38833A7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글꼴 다운로드 링크는 </a:t>
            </a:r>
            <a:r>
              <a:rPr lang="en-US" altLang="ko-KR" dirty="0"/>
              <a:t>https://www.cookierunfont.com/#section5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6EB0C-ECF3-4529-BFE8-7F38833A7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6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92AEB-6B2B-4967-AA5D-DAFAE626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44AAE-35F0-46C1-8604-74F14B1F0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3F4AE-CF50-4272-AC16-4551AC4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0179E-D891-42A7-9F32-BB5512DE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DF97-194D-4202-A4AB-A74B564F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2717-0E00-4789-B14E-B360A5CB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D47079-0E1A-4DA3-9C0D-7277DB296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635D4-1CEF-40C4-AB4B-A99FA426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CD699-A896-4C6D-A3EB-A576D96A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F6510-EFCF-40D5-BB36-7B15FE3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6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D578E6-C96B-4631-B14D-89D1C30D4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235A4-6D56-45F2-A1AE-3E8F6359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1F1F6-FD98-454D-BDB1-570EE04C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BE398-DFA3-43DD-9D44-779F377B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DB09-D379-48A1-893C-AC8D9B9F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17BCC-3F21-4602-909E-7C437658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CFF87-7430-4002-B9EF-D4D7C769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FA758-0257-4C80-AF8C-66B21332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4DA17-B93D-4203-9743-7251D1A5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FB06B-14DC-4746-A827-B907AA3B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2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AC098-1B2D-4C5C-971D-45CC2044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9B67F-3CE0-4E5E-943C-64389B2C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E93F2-30C7-43BD-BDD7-D0894996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D13C1-B63D-43EB-87E0-E73731B4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EAEF5-BAD0-4E48-8F45-E2C608FD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8F31-770C-4D4E-A611-E0041DD8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25003-737E-4076-8254-C47F9C1DE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4A2A-6C51-4A8E-9476-AA706E85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9E287-C96A-4143-AF08-5F79DCF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B0AEF-EB1A-4A0F-957C-3A95CE7B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DFC53-601C-451C-9E17-BE629C46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2701-6FB8-4586-8F83-F9D6AF8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969E1-730D-4F81-9D1D-8E84C529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F210E1-3865-4383-BE04-543956CA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E6FCD7-EE2B-4D72-9944-1DBCB14F4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86E3E-9780-4B1D-B4BB-8AE893BDD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A148D-53B9-45A7-9BF3-D16C090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3F7D6-0F28-471B-8D47-78D697C0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E6F949-4E78-43EA-80ED-109E5BC4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89C-E41F-46E1-BC54-134FC6EE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AF3F0-A407-459D-9568-8401915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08A10D-F1D0-4EB9-8EE5-1A387D4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48361B-F78F-40D3-96DA-54FC098F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E7E97-1EF1-4FB0-9DC3-8D3352F4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E31C57-4BD2-4AAD-9E5A-62C0C5C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B7137-5EE3-4BFB-A0EE-4944A586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7104-3DB6-4D39-8BFF-8148706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58081-99F1-4C62-9BC6-947A3038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AF2BC6-C5C5-4AB5-A289-B2E2BF74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9A78F-85AC-4F2A-9D10-340D3EA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CAD4A-334B-4133-8DD8-D724263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F99D5A-F4F3-4774-913C-E0631F9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872B-FD0F-492C-8087-DF2B395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73E3E7-4092-43C7-860A-BB5CD9C71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16053-3542-4A29-A6FC-BBF6D841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AA4B3F-82C7-4846-B7B4-5C8A0FCD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E8012-04A0-4603-AD0C-00F27E2B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C45741-1C57-4A21-8708-7619748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909AE1-2D8D-4887-A62E-957448BF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F7331-48EB-47AA-B47B-B8998C5B9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E45A4-30CB-4016-B989-2F437A6FB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947C-AC51-4564-9B1B-FDB03CF5DFA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8E8E6-9C37-40B7-9611-E1F35A8A2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4BF74A-9503-4631-92DD-D2AFEAF94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1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B7503DA-318B-4AD1-8C0B-EDB4974290FF}"/>
              </a:ext>
            </a:extLst>
          </p:cNvPr>
          <p:cNvSpPr txBox="1"/>
          <p:nvPr/>
        </p:nvSpPr>
        <p:spPr>
          <a:xfrm>
            <a:off x="736980" y="714390"/>
            <a:ext cx="10781730" cy="1340676"/>
          </a:xfrm>
          <a:custGeom>
            <a:avLst/>
            <a:gdLst>
              <a:gd name="connsiteX0" fmla="*/ 0 w 10781730"/>
              <a:gd name="connsiteY0" fmla="*/ 0 h 1340676"/>
              <a:gd name="connsiteX1" fmla="*/ 10781730 w 10781730"/>
              <a:gd name="connsiteY1" fmla="*/ 0 h 1340676"/>
              <a:gd name="connsiteX2" fmla="*/ 10781730 w 10781730"/>
              <a:gd name="connsiteY2" fmla="*/ 1340676 h 1340676"/>
              <a:gd name="connsiteX3" fmla="*/ 0 w 10781730"/>
              <a:gd name="connsiteY3" fmla="*/ 1340676 h 1340676"/>
              <a:gd name="connsiteX4" fmla="*/ 0 w 10781730"/>
              <a:gd name="connsiteY4" fmla="*/ 0 h 134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1730" h="1340676" fill="none" extrusionOk="0">
                <a:moveTo>
                  <a:pt x="0" y="0"/>
                </a:moveTo>
                <a:cubicBezTo>
                  <a:pt x="2728731" y="-155717"/>
                  <a:pt x="6004561" y="25570"/>
                  <a:pt x="10781730" y="0"/>
                </a:cubicBezTo>
                <a:cubicBezTo>
                  <a:pt x="10708091" y="595922"/>
                  <a:pt x="10766316" y="804643"/>
                  <a:pt x="10781730" y="1340676"/>
                </a:cubicBezTo>
                <a:cubicBezTo>
                  <a:pt x="6224585" y="1231357"/>
                  <a:pt x="3151702" y="1379930"/>
                  <a:pt x="0" y="1340676"/>
                </a:cubicBezTo>
                <a:cubicBezTo>
                  <a:pt x="79707" y="1145140"/>
                  <a:pt x="-101556" y="407757"/>
                  <a:pt x="0" y="0"/>
                </a:cubicBezTo>
                <a:close/>
              </a:path>
              <a:path w="10781730" h="1340676" stroke="0" extrusionOk="0">
                <a:moveTo>
                  <a:pt x="0" y="0"/>
                </a:moveTo>
                <a:cubicBezTo>
                  <a:pt x="4643871" y="137257"/>
                  <a:pt x="9077290" y="-87594"/>
                  <a:pt x="10781730" y="0"/>
                </a:cubicBezTo>
                <a:cubicBezTo>
                  <a:pt x="10720460" y="469641"/>
                  <a:pt x="10871584" y="897155"/>
                  <a:pt x="10781730" y="1340676"/>
                </a:cubicBezTo>
                <a:cubicBezTo>
                  <a:pt x="5997457" y="1344674"/>
                  <a:pt x="5173198" y="1461480"/>
                  <a:pt x="0" y="1340676"/>
                </a:cubicBezTo>
                <a:cubicBezTo>
                  <a:pt x="85768" y="987340"/>
                  <a:pt x="39861" y="360347"/>
                  <a:pt x="0" y="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76200">
            <a:solidFill>
              <a:srgbClr val="FBE48F"/>
            </a:solidFill>
            <a:extLst>
              <a:ext uri="{C807C97D-BFC1-408E-A445-0C87EB9F89A2}">
                <ask:lineSketchStyleProps xmlns:ask="http://schemas.microsoft.com/office/drawing/2018/sketchyshapes" sd="35063651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6600" dirty="0">
                <a:latin typeface="+mj-ea"/>
                <a:ea typeface="+mj-ea"/>
                <a:cs typeface="THE마리오" panose="02020503020101020101" pitchFamily="18" charset="-127"/>
              </a:rPr>
              <a:t>개굴개굴 </a:t>
            </a:r>
            <a:r>
              <a:rPr lang="en-US" altLang="ko-KR" sz="6600" dirty="0">
                <a:latin typeface="+mj-ea"/>
                <a:ea typeface="+mj-ea"/>
                <a:cs typeface="THE마리오" panose="02020503020101020101" pitchFamily="18" charset="-127"/>
              </a:rPr>
              <a:t>PPT </a:t>
            </a:r>
            <a:r>
              <a:rPr lang="ko-KR" altLang="en-US" sz="6600" dirty="0">
                <a:latin typeface="+mj-ea"/>
                <a:ea typeface="+mj-ea"/>
                <a:cs typeface="THE마리오" panose="02020503020101020101" pitchFamily="18" charset="-127"/>
              </a:rPr>
              <a:t>템플릿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186F9-49CB-462E-A755-67D9B9C0DC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53542">
            <a:off x="11113793" y="1652870"/>
            <a:ext cx="497258" cy="557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32F381-D096-403D-BF36-E37F6EC311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02" y="448309"/>
            <a:ext cx="1566775" cy="133044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D92F7E-4E4E-470A-AC04-0988F58D5DA5}"/>
              </a:ext>
            </a:extLst>
          </p:cNvPr>
          <p:cNvGrpSpPr/>
          <p:nvPr/>
        </p:nvGrpSpPr>
        <p:grpSpPr>
          <a:xfrm>
            <a:off x="1357426" y="2715191"/>
            <a:ext cx="3822982" cy="2544593"/>
            <a:chOff x="1357426" y="2715191"/>
            <a:chExt cx="3822982" cy="2544593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87358EE2-2A64-4C40-921E-8FD36B2EA124}"/>
                </a:ext>
              </a:extLst>
            </p:cNvPr>
            <p:cNvSpPr/>
            <p:nvPr/>
          </p:nvSpPr>
          <p:spPr>
            <a:xfrm flipH="1">
              <a:off x="1357426" y="2715191"/>
              <a:ext cx="3822982" cy="2544593"/>
            </a:xfrm>
            <a:custGeom>
              <a:avLst/>
              <a:gdLst>
                <a:gd name="connsiteX0" fmla="*/ -181783 w 3822982"/>
                <a:gd name="connsiteY0" fmla="*/ 2192243 h 2544593"/>
                <a:gd name="connsiteX1" fmla="*/ 144682 w 3822982"/>
                <a:gd name="connsiteY1" fmla="*/ 1757860 h 2544593"/>
                <a:gd name="connsiteX2" fmla="*/ 1465875 w 3822982"/>
                <a:gd name="connsiteY2" fmla="*/ 35055 h 2544593"/>
                <a:gd name="connsiteX3" fmla="*/ 3494567 w 3822982"/>
                <a:gd name="connsiteY3" fmla="*/ 559238 h 2544593"/>
                <a:gd name="connsiteX4" fmla="*/ 2565681 w 3822982"/>
                <a:gd name="connsiteY4" fmla="*/ 2467762 h 2544593"/>
                <a:gd name="connsiteX5" fmla="*/ 546613 w 3822982"/>
                <a:gd name="connsiteY5" fmla="*/ 2163039 h 2544593"/>
                <a:gd name="connsiteX6" fmla="*/ 182415 w 3822982"/>
                <a:gd name="connsiteY6" fmla="*/ 2177641 h 2544593"/>
                <a:gd name="connsiteX7" fmla="*/ -181783 w 3822982"/>
                <a:gd name="connsiteY7" fmla="*/ 2192243 h 254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2982" h="2544593" fill="none" extrusionOk="0">
                  <a:moveTo>
                    <a:pt x="-181783" y="2192243"/>
                  </a:moveTo>
                  <a:cubicBezTo>
                    <a:pt x="-93801" y="2109856"/>
                    <a:pt x="3779" y="1956879"/>
                    <a:pt x="144682" y="1757860"/>
                  </a:cubicBezTo>
                  <a:cubicBezTo>
                    <a:pt x="-415618" y="825048"/>
                    <a:pt x="223569" y="213161"/>
                    <a:pt x="1465875" y="35055"/>
                  </a:cubicBezTo>
                  <a:cubicBezTo>
                    <a:pt x="2204242" y="52473"/>
                    <a:pt x="3035410" y="49909"/>
                    <a:pt x="3494567" y="559238"/>
                  </a:cubicBezTo>
                  <a:cubicBezTo>
                    <a:pt x="4163565" y="1297361"/>
                    <a:pt x="3790559" y="2223972"/>
                    <a:pt x="2565681" y="2467762"/>
                  </a:cubicBezTo>
                  <a:cubicBezTo>
                    <a:pt x="1918651" y="2644479"/>
                    <a:pt x="1101995" y="2565779"/>
                    <a:pt x="546613" y="2163039"/>
                  </a:cubicBezTo>
                  <a:cubicBezTo>
                    <a:pt x="387400" y="2187148"/>
                    <a:pt x="255008" y="2164397"/>
                    <a:pt x="182415" y="2177641"/>
                  </a:cubicBezTo>
                  <a:cubicBezTo>
                    <a:pt x="109822" y="2190885"/>
                    <a:pt x="-80168" y="2201045"/>
                    <a:pt x="-181783" y="2192243"/>
                  </a:cubicBezTo>
                  <a:close/>
                </a:path>
                <a:path w="3822982" h="2544593" stroke="0" extrusionOk="0">
                  <a:moveTo>
                    <a:pt x="-181783" y="2192243"/>
                  </a:moveTo>
                  <a:cubicBezTo>
                    <a:pt x="-33802" y="2015853"/>
                    <a:pt x="-6343" y="1978349"/>
                    <a:pt x="144682" y="1757860"/>
                  </a:cubicBezTo>
                  <a:cubicBezTo>
                    <a:pt x="-320184" y="778214"/>
                    <a:pt x="269629" y="227389"/>
                    <a:pt x="1465875" y="35055"/>
                  </a:cubicBezTo>
                  <a:cubicBezTo>
                    <a:pt x="2164415" y="36359"/>
                    <a:pt x="2980404" y="225080"/>
                    <a:pt x="3494567" y="559238"/>
                  </a:cubicBezTo>
                  <a:cubicBezTo>
                    <a:pt x="4061083" y="1098021"/>
                    <a:pt x="3666263" y="2137351"/>
                    <a:pt x="2565681" y="2467762"/>
                  </a:cubicBezTo>
                  <a:cubicBezTo>
                    <a:pt x="1861435" y="2620185"/>
                    <a:pt x="985285" y="2562114"/>
                    <a:pt x="546613" y="2163039"/>
                  </a:cubicBezTo>
                  <a:cubicBezTo>
                    <a:pt x="426222" y="2167416"/>
                    <a:pt x="293378" y="2181000"/>
                    <a:pt x="175131" y="2177933"/>
                  </a:cubicBezTo>
                  <a:cubicBezTo>
                    <a:pt x="56884" y="2174866"/>
                    <a:pt x="-28466" y="2189558"/>
                    <a:pt x="-181783" y="2192243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762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725396575">
                    <a:prstGeom prst="wedgeEllipseCallout">
                      <a:avLst>
                        <a:gd name="adj1" fmla="val -54755"/>
                        <a:gd name="adj2" fmla="val 3615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noAutofit/>
            </a:bodyPr>
            <a:lstStyle/>
            <a:p>
              <a:pPr algn="ctr"/>
              <a:endParaRPr lang="ko-KR" altLang="en-US" sz="66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THE마리오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7619FF-96C0-4BAE-9E7B-DB498114ABB2}"/>
                </a:ext>
              </a:extLst>
            </p:cNvPr>
            <p:cNvSpPr txBox="1"/>
            <p:nvPr/>
          </p:nvSpPr>
          <p:spPr>
            <a:xfrm>
              <a:off x="1803613" y="3383280"/>
              <a:ext cx="293060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rgbClr val="474747"/>
                  </a:solidFill>
                </a:rPr>
                <a:t>참쌤스쿨</a:t>
              </a:r>
              <a:r>
                <a:rPr lang="ko-KR" altLang="en-US" sz="4000" dirty="0">
                  <a:solidFill>
                    <a:srgbClr val="474747"/>
                  </a:solidFill>
                </a:rPr>
                <a:t> </a:t>
              </a:r>
              <a:r>
                <a:rPr lang="en-US" altLang="ko-KR" sz="4000" dirty="0">
                  <a:solidFill>
                    <a:srgbClr val="474747"/>
                  </a:solidFill>
                </a:rPr>
                <a:t>6</a:t>
              </a:r>
              <a:r>
                <a:rPr lang="ko-KR" altLang="en-US" sz="4000" dirty="0">
                  <a:solidFill>
                    <a:srgbClr val="474747"/>
                  </a:solidFill>
                </a:rPr>
                <a:t>기</a:t>
              </a:r>
              <a:endParaRPr lang="en-US" altLang="ko-KR" sz="4000" dirty="0">
                <a:solidFill>
                  <a:srgbClr val="474747"/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rgbClr val="474747"/>
                  </a:solidFill>
                </a:rPr>
                <a:t>템플릿 나눔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67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D00D81-3609-4582-8DDE-BB46A20C91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0" y="2236256"/>
            <a:ext cx="5986791" cy="140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FA86A6-8173-4211-A837-338D8EE4F3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0" y="4355222"/>
            <a:ext cx="6102625" cy="841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2F7E1-7C48-4436-8120-498C4E6BFA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0" y="2695221"/>
            <a:ext cx="9644708" cy="167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3EE873-D85E-432E-B012-8A60AEB174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0" y="5420058"/>
            <a:ext cx="9163082" cy="841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8FFB77-7BDE-4D53-8F11-B3F66C4FFC3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0" y="3290386"/>
            <a:ext cx="2926334" cy="84132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524179-1073-43C9-878E-06EAC5C56677}"/>
              </a:ext>
            </a:extLst>
          </p:cNvPr>
          <p:cNvGrpSpPr/>
          <p:nvPr/>
        </p:nvGrpSpPr>
        <p:grpSpPr>
          <a:xfrm>
            <a:off x="677742" y="609402"/>
            <a:ext cx="6949340" cy="982748"/>
            <a:chOff x="517486" y="487216"/>
            <a:chExt cx="6949340" cy="9827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834410-A7FF-4084-A707-9D32C0E13008}"/>
                </a:ext>
              </a:extLst>
            </p:cNvPr>
            <p:cNvSpPr txBox="1"/>
            <p:nvPr/>
          </p:nvSpPr>
          <p:spPr>
            <a:xfrm>
              <a:off x="1489405" y="639710"/>
              <a:ext cx="5977421" cy="677759"/>
            </a:xfrm>
            <a:custGeom>
              <a:avLst/>
              <a:gdLst>
                <a:gd name="connsiteX0" fmla="*/ 0 w 5977421"/>
                <a:gd name="connsiteY0" fmla="*/ 0 h 677759"/>
                <a:gd name="connsiteX1" fmla="*/ 5977421 w 5977421"/>
                <a:gd name="connsiteY1" fmla="*/ 0 h 677759"/>
                <a:gd name="connsiteX2" fmla="*/ 5977421 w 5977421"/>
                <a:gd name="connsiteY2" fmla="*/ 677759 h 677759"/>
                <a:gd name="connsiteX3" fmla="*/ 0 w 5977421"/>
                <a:gd name="connsiteY3" fmla="*/ 677759 h 677759"/>
                <a:gd name="connsiteX4" fmla="*/ 0 w 5977421"/>
                <a:gd name="connsiteY4" fmla="*/ 0 h 677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7421" h="677759" fill="none" extrusionOk="0">
                  <a:moveTo>
                    <a:pt x="0" y="0"/>
                  </a:moveTo>
                  <a:cubicBezTo>
                    <a:pt x="664772" y="-155717"/>
                    <a:pt x="4568024" y="25570"/>
                    <a:pt x="5977421" y="0"/>
                  </a:cubicBezTo>
                  <a:cubicBezTo>
                    <a:pt x="6025229" y="252809"/>
                    <a:pt x="6021681" y="540262"/>
                    <a:pt x="5977421" y="677759"/>
                  </a:cubicBezTo>
                  <a:cubicBezTo>
                    <a:pt x="5161472" y="568440"/>
                    <a:pt x="2603632" y="717013"/>
                    <a:pt x="0" y="677759"/>
                  </a:cubicBezTo>
                  <a:cubicBezTo>
                    <a:pt x="25972" y="546037"/>
                    <a:pt x="-19424" y="88833"/>
                    <a:pt x="0" y="0"/>
                  </a:cubicBezTo>
                  <a:close/>
                </a:path>
                <a:path w="5977421" h="677759" stroke="0" extrusionOk="0">
                  <a:moveTo>
                    <a:pt x="0" y="0"/>
                  </a:moveTo>
                  <a:cubicBezTo>
                    <a:pt x="2894151" y="137257"/>
                    <a:pt x="4514209" y="-87594"/>
                    <a:pt x="5977421" y="0"/>
                  </a:cubicBezTo>
                  <a:cubicBezTo>
                    <a:pt x="5933768" y="169798"/>
                    <a:pt x="5961285" y="556077"/>
                    <a:pt x="5977421" y="677759"/>
                  </a:cubicBezTo>
                  <a:cubicBezTo>
                    <a:pt x="3682670" y="681757"/>
                    <a:pt x="2277842" y="798563"/>
                    <a:pt x="0" y="677759"/>
                  </a:cubicBezTo>
                  <a:cubicBezTo>
                    <a:pt x="-17632" y="533711"/>
                    <a:pt x="57953" y="111245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762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50636516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none" rtlCol="0" anchor="ctr" anchorCtr="0">
              <a:noAutofit/>
            </a:bodyPr>
            <a:lstStyle/>
            <a:p>
              <a:r>
                <a:rPr lang="ko-KR" altLang="en-US" sz="3200" dirty="0">
                  <a:latin typeface="+mn-ea"/>
                  <a:cs typeface="THE마리오" panose="02020503020101020101" pitchFamily="18" charset="-127"/>
                </a:rPr>
                <a:t>   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B5B1E50-A13B-4C3C-82C2-EF9DC4F12EC0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F8682D9-BA4D-45A3-AE6C-5BFAF0854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86" y="487216"/>
                <a:ext cx="1185842" cy="982748"/>
              </a:xfrm>
              <a:prstGeom prst="rect">
                <a:avLst/>
              </a:prstGeom>
            </p:spPr>
          </p:pic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561225A-A55E-472E-B4F4-0CBBFCCE759A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22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99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616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/>
                <a:t>소제목을 입력해 주세요</a:t>
              </a:r>
              <a:r>
                <a:rPr lang="en-US" altLang="ko-KR" sz="3600" dirty="0"/>
                <a:t>.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16729" y="2243219"/>
            <a:ext cx="3277618" cy="3624397"/>
            <a:chOff x="935928" y="2243219"/>
            <a:chExt cx="3277618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8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681589" y="3651814"/>
              <a:ext cx="204003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내용을</a:t>
              </a:r>
              <a:endParaRPr lang="en-US" altLang="ko-KR" sz="32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입력하세요</a:t>
              </a:r>
              <a:r>
                <a:rPr lang="en-US" altLang="ko-KR" sz="3200" dirty="0">
                  <a:solidFill>
                    <a:srgbClr val="474747"/>
                  </a:solidFill>
                  <a:latin typeface="+mn-ea"/>
                </a:rPr>
                <a:t>.</a:t>
              </a:r>
              <a:endParaRPr lang="ko-KR" altLang="en-US" sz="3200" dirty="0">
                <a:solidFill>
                  <a:srgbClr val="474747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0F3DB4-B617-437B-8B57-AA49906CDF44}"/>
              </a:ext>
            </a:extLst>
          </p:cNvPr>
          <p:cNvGrpSpPr/>
          <p:nvPr/>
        </p:nvGrpSpPr>
        <p:grpSpPr>
          <a:xfrm>
            <a:off x="4395917" y="2243219"/>
            <a:ext cx="3277618" cy="3624397"/>
            <a:chOff x="935928" y="2243219"/>
            <a:chExt cx="3277618" cy="362439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21587EF-AAA6-4466-AAFD-58736EB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8" cy="345063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D5936F3-BB69-45A5-AE4B-D157D133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145F1-19F9-49DF-8CA7-6FCBBD830F95}"/>
                </a:ext>
              </a:extLst>
            </p:cNvPr>
            <p:cNvSpPr txBox="1"/>
            <p:nvPr/>
          </p:nvSpPr>
          <p:spPr>
            <a:xfrm>
              <a:off x="1681589" y="3651814"/>
              <a:ext cx="204003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내용을</a:t>
              </a:r>
              <a:endParaRPr lang="en-US" altLang="ko-KR" sz="32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입력하세요</a:t>
              </a:r>
              <a:r>
                <a:rPr lang="en-US" altLang="ko-KR" sz="3200" dirty="0">
                  <a:solidFill>
                    <a:srgbClr val="474747"/>
                  </a:solidFill>
                  <a:latin typeface="+mn-ea"/>
                </a:rPr>
                <a:t>.</a:t>
              </a:r>
              <a:endParaRPr lang="ko-KR" altLang="en-US" sz="3200" dirty="0">
                <a:solidFill>
                  <a:srgbClr val="474747"/>
                </a:solidFill>
                <a:latin typeface="+mn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568CABE-B16C-4686-8352-946500DABEEE}"/>
              </a:ext>
            </a:extLst>
          </p:cNvPr>
          <p:cNvGrpSpPr/>
          <p:nvPr/>
        </p:nvGrpSpPr>
        <p:grpSpPr>
          <a:xfrm>
            <a:off x="7975105" y="2243219"/>
            <a:ext cx="3277618" cy="3624397"/>
            <a:chOff x="935928" y="2243219"/>
            <a:chExt cx="3277618" cy="362439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0398D6-C638-4885-96FD-3AE9AD11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8" cy="345063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B208C30-DE92-4207-8AD6-65258A572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2C5A76-5D4C-4E5A-87A4-A8E6015E0CE2}"/>
                </a:ext>
              </a:extLst>
            </p:cNvPr>
            <p:cNvSpPr txBox="1"/>
            <p:nvPr/>
          </p:nvSpPr>
          <p:spPr>
            <a:xfrm>
              <a:off x="1681589" y="3651814"/>
              <a:ext cx="204003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내용을</a:t>
              </a:r>
              <a:endParaRPr lang="en-US" altLang="ko-KR" sz="32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3200" dirty="0">
                  <a:solidFill>
                    <a:srgbClr val="474747"/>
                  </a:solidFill>
                  <a:latin typeface="+mn-ea"/>
                </a:rPr>
                <a:t>입력하세요</a:t>
              </a:r>
              <a:r>
                <a:rPr lang="en-US" altLang="ko-KR" sz="3200" dirty="0">
                  <a:solidFill>
                    <a:srgbClr val="474747"/>
                  </a:solidFill>
                  <a:latin typeface="+mn-ea"/>
                </a:rPr>
                <a:t>.</a:t>
              </a:r>
              <a:endParaRPr lang="ko-KR" altLang="en-US" sz="3200" dirty="0">
                <a:solidFill>
                  <a:srgbClr val="474747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8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703992E-8908-4D2A-935C-74B339B2F3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1958301"/>
            <a:ext cx="10120237" cy="8657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B0DEAD8-4ED7-411F-A9B2-8E15A051E4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3064373"/>
            <a:ext cx="10120237" cy="8657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8D80491-FB7D-46D1-AB10-B839D12FCF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4170445"/>
            <a:ext cx="10120237" cy="8657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4E2296-A76E-43D2-88E8-F9AE45482A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5276517"/>
            <a:ext cx="10120237" cy="8657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616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/>
                <a:t>소제목을 입력해 주세요</a:t>
              </a:r>
              <a:r>
                <a:rPr lang="en-US" altLang="ko-KR" sz="3600" dirty="0"/>
                <a:t>.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ED49C3-F66E-4523-B628-886D2EB2B0DC}"/>
              </a:ext>
            </a:extLst>
          </p:cNvPr>
          <p:cNvGrpSpPr/>
          <p:nvPr/>
        </p:nvGrpSpPr>
        <p:grpSpPr>
          <a:xfrm>
            <a:off x="797090" y="2016438"/>
            <a:ext cx="841892" cy="756776"/>
            <a:chOff x="1139593" y="3362140"/>
            <a:chExt cx="1719354" cy="1545526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94889B9-EEB6-4C87-BF98-E034BD2C92A0}"/>
                </a:ext>
              </a:extLst>
            </p:cNvPr>
            <p:cNvSpPr/>
            <p:nvPr/>
          </p:nvSpPr>
          <p:spPr>
            <a:xfrm>
              <a:off x="1139593" y="3362140"/>
              <a:ext cx="1719354" cy="1545526"/>
            </a:xfrm>
            <a:custGeom>
              <a:avLst/>
              <a:gdLst>
                <a:gd name="connsiteX0" fmla="*/ 859677 w 1719354"/>
                <a:gd name="connsiteY0" fmla="*/ 0 h 1545526"/>
                <a:gd name="connsiteX1" fmla="*/ 1032932 w 1719354"/>
                <a:gd name="connsiteY1" fmla="*/ 15700 h 1545526"/>
                <a:gd name="connsiteX2" fmla="*/ 1085365 w 1719354"/>
                <a:gd name="connsiteY2" fmla="*/ 30331 h 1545526"/>
                <a:gd name="connsiteX3" fmla="*/ 897106 w 1719354"/>
                <a:gd name="connsiteY3" fmla="*/ 699267 h 1545526"/>
                <a:gd name="connsiteX4" fmla="*/ 1623684 w 1719354"/>
                <a:gd name="connsiteY4" fmla="*/ 425412 h 1545526"/>
                <a:gd name="connsiteX5" fmla="*/ 1651796 w 1719354"/>
                <a:gd name="connsiteY5" fmla="*/ 471969 h 1545526"/>
                <a:gd name="connsiteX6" fmla="*/ 1719354 w 1719354"/>
                <a:gd name="connsiteY6" fmla="*/ 772763 h 1545526"/>
                <a:gd name="connsiteX7" fmla="*/ 859677 w 1719354"/>
                <a:gd name="connsiteY7" fmla="*/ 1545526 h 1545526"/>
                <a:gd name="connsiteX8" fmla="*/ 0 w 1719354"/>
                <a:gd name="connsiteY8" fmla="*/ 772763 h 1545526"/>
                <a:gd name="connsiteX9" fmla="*/ 859677 w 1719354"/>
                <a:gd name="connsiteY9" fmla="*/ 0 h 154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354" h="1545526">
                  <a:moveTo>
                    <a:pt x="859677" y="0"/>
                  </a:moveTo>
                  <a:cubicBezTo>
                    <a:pt x="919025" y="0"/>
                    <a:pt x="976969" y="5406"/>
                    <a:pt x="1032932" y="15700"/>
                  </a:cubicBezTo>
                  <a:lnTo>
                    <a:pt x="1085365" y="30331"/>
                  </a:lnTo>
                  <a:lnTo>
                    <a:pt x="897106" y="699267"/>
                  </a:lnTo>
                  <a:lnTo>
                    <a:pt x="1623684" y="425412"/>
                  </a:lnTo>
                  <a:lnTo>
                    <a:pt x="1651796" y="471969"/>
                  </a:lnTo>
                  <a:cubicBezTo>
                    <a:pt x="1695298" y="564421"/>
                    <a:pt x="1719354" y="666067"/>
                    <a:pt x="1719354" y="772763"/>
                  </a:cubicBezTo>
                  <a:cubicBezTo>
                    <a:pt x="1719354" y="1199548"/>
                    <a:pt x="1334463" y="1545526"/>
                    <a:pt x="859677" y="1545526"/>
                  </a:cubicBezTo>
                  <a:cubicBezTo>
                    <a:pt x="384891" y="1545526"/>
                    <a:pt x="0" y="1199548"/>
                    <a:pt x="0" y="772763"/>
                  </a:cubicBezTo>
                  <a:cubicBezTo>
                    <a:pt x="0" y="345978"/>
                    <a:pt x="384891" y="0"/>
                    <a:pt x="859677" y="0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7C74175-53CE-4B29-9DC7-C43B0A39CC7E}"/>
                </a:ext>
              </a:extLst>
            </p:cNvPr>
            <p:cNvCxnSpPr/>
            <p:nvPr/>
          </p:nvCxnSpPr>
          <p:spPr>
            <a:xfrm>
              <a:off x="1759352" y="3475219"/>
              <a:ext cx="127321" cy="453203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E040219-2C84-4A16-AF46-D344E1B8B2FE}"/>
                </a:ext>
              </a:extLst>
            </p:cNvPr>
            <p:cNvCxnSpPr/>
            <p:nvPr/>
          </p:nvCxnSpPr>
          <p:spPr>
            <a:xfrm flipV="1">
              <a:off x="1385406" y="4123003"/>
              <a:ext cx="443394" cy="137132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024B565-F800-4140-8217-AE441CAD7015}"/>
                </a:ext>
              </a:extLst>
            </p:cNvPr>
            <p:cNvCxnSpPr/>
            <p:nvPr/>
          </p:nvCxnSpPr>
          <p:spPr>
            <a:xfrm>
              <a:off x="1999270" y="4281628"/>
              <a:ext cx="0" cy="39531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DC1CEC1-6257-4057-84DC-3AD186224092}"/>
                </a:ext>
              </a:extLst>
            </p:cNvPr>
            <p:cNvCxnSpPr/>
            <p:nvPr/>
          </p:nvCxnSpPr>
          <p:spPr>
            <a:xfrm>
              <a:off x="2210765" y="4222747"/>
              <a:ext cx="335665" cy="29371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8F0DE5-E054-42E0-A808-E43D4B1B531F}"/>
              </a:ext>
            </a:extLst>
          </p:cNvPr>
          <p:cNvGrpSpPr/>
          <p:nvPr/>
        </p:nvGrpSpPr>
        <p:grpSpPr>
          <a:xfrm rot="20905355">
            <a:off x="854402" y="3185295"/>
            <a:ext cx="631554" cy="616139"/>
            <a:chOff x="709127" y="3615690"/>
            <a:chExt cx="924658" cy="902089"/>
          </a:xfrm>
        </p:grpSpPr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9036F90-5B7A-4F4B-B4C7-376458D36161}"/>
                </a:ext>
              </a:extLst>
            </p:cNvPr>
            <p:cNvSpPr/>
            <p:nvPr/>
          </p:nvSpPr>
          <p:spPr>
            <a:xfrm>
              <a:off x="857744" y="3707705"/>
              <a:ext cx="632587" cy="8100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3F7"/>
                </a:solidFill>
              </a:endParaRP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D74A6F3C-1DAC-41D9-9856-05E2AC30D4B9}"/>
                </a:ext>
              </a:extLst>
            </p:cNvPr>
            <p:cNvSpPr/>
            <p:nvPr/>
          </p:nvSpPr>
          <p:spPr>
            <a:xfrm>
              <a:off x="769620" y="3707704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DD19D3F-CB44-4E11-9964-B5E269636D0B}"/>
                </a:ext>
              </a:extLst>
            </p:cNvPr>
            <p:cNvSpPr/>
            <p:nvPr/>
          </p:nvSpPr>
          <p:spPr>
            <a:xfrm flipH="1">
              <a:off x="1031828" y="3707709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C72F10-BB46-40F7-8B71-F37B528061BD}"/>
                </a:ext>
              </a:extLst>
            </p:cNvPr>
            <p:cNvSpPr/>
            <p:nvPr/>
          </p:nvSpPr>
          <p:spPr>
            <a:xfrm>
              <a:off x="709127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721A386-5E26-43ED-819D-CBED1ECA1246}"/>
                </a:ext>
              </a:extLst>
            </p:cNvPr>
            <p:cNvSpPr/>
            <p:nvPr/>
          </p:nvSpPr>
          <p:spPr>
            <a:xfrm>
              <a:off x="1104749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292EEC7-E3BA-4030-B3AA-4D5B42DD9AFB}"/>
                </a:ext>
              </a:extLst>
            </p:cNvPr>
            <p:cNvSpPr/>
            <p:nvPr/>
          </p:nvSpPr>
          <p:spPr>
            <a:xfrm>
              <a:off x="1500371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9C21290F-3ECE-4CA9-B8B8-E76073D620B4}"/>
              </a:ext>
            </a:extLst>
          </p:cNvPr>
          <p:cNvSpPr/>
          <p:nvPr/>
        </p:nvSpPr>
        <p:spPr>
          <a:xfrm rot="20863270">
            <a:off x="805481" y="4328849"/>
            <a:ext cx="834595" cy="627795"/>
          </a:xfrm>
          <a:custGeom>
            <a:avLst/>
            <a:gdLst>
              <a:gd name="connsiteX0" fmla="*/ 4747657 w 5104306"/>
              <a:gd name="connsiteY0" fmla="*/ 39061 h 3839546"/>
              <a:gd name="connsiteX1" fmla="*/ 5104306 w 5104306"/>
              <a:gd name="connsiteY1" fmla="*/ 563138 h 3839546"/>
              <a:gd name="connsiteX2" fmla="*/ 4541168 w 5104306"/>
              <a:gd name="connsiteY2" fmla="*/ 1126276 h 3839546"/>
              <a:gd name="connsiteX3" fmla="*/ 4497684 w 5104306"/>
              <a:gd name="connsiteY3" fmla="*/ 1126276 h 3839546"/>
              <a:gd name="connsiteX4" fmla="*/ 3982638 w 5104306"/>
              <a:gd name="connsiteY4" fmla="*/ 2834277 h 3839546"/>
              <a:gd name="connsiteX5" fmla="*/ 3980797 w 5104306"/>
              <a:gd name="connsiteY5" fmla="*/ 2881442 h 3839546"/>
              <a:gd name="connsiteX6" fmla="*/ 3946210 w 5104306"/>
              <a:gd name="connsiteY6" fmla="*/ 3059835 h 3839546"/>
              <a:gd name="connsiteX7" fmla="*/ 2820613 w 5104306"/>
              <a:gd name="connsiteY7" fmla="*/ 3657334 h 3839546"/>
              <a:gd name="connsiteX8" fmla="*/ 2212973 w 5104306"/>
              <a:gd name="connsiteY8" fmla="*/ 2537179 h 3839546"/>
              <a:gd name="connsiteX9" fmla="*/ 3338570 w 5104306"/>
              <a:gd name="connsiteY9" fmla="*/ 1939680 h 3839546"/>
              <a:gd name="connsiteX10" fmla="*/ 3507963 w 5104306"/>
              <a:gd name="connsiteY10" fmla="*/ 2009795 h 3839546"/>
              <a:gd name="connsiteX11" fmla="*/ 3548300 w 5104306"/>
              <a:gd name="connsiteY11" fmla="*/ 2034105 h 3839546"/>
              <a:gd name="connsiteX12" fmla="*/ 3822055 w 5104306"/>
              <a:gd name="connsiteY12" fmla="*/ 1126276 h 3839546"/>
              <a:gd name="connsiteX13" fmla="*/ 2397556 w 5104306"/>
              <a:gd name="connsiteY13" fmla="*/ 1126276 h 3839546"/>
              <a:gd name="connsiteX14" fmla="*/ 1800481 w 5104306"/>
              <a:gd name="connsiteY14" fmla="*/ 3106302 h 3839546"/>
              <a:gd name="connsiteX15" fmla="*/ 1794649 w 5104306"/>
              <a:gd name="connsiteY15" fmla="*/ 3104544 h 3839546"/>
              <a:gd name="connsiteX16" fmla="*/ 1793348 w 5104306"/>
              <a:gd name="connsiteY16" fmla="*/ 3113771 h 3839546"/>
              <a:gd name="connsiteX17" fmla="*/ 1771343 w 5104306"/>
              <a:gd name="connsiteY17" fmla="*/ 3202931 h 3839546"/>
              <a:gd name="connsiteX18" fmla="*/ 645746 w 5104306"/>
              <a:gd name="connsiteY18" fmla="*/ 3800430 h 3839546"/>
              <a:gd name="connsiteX19" fmla="*/ 38106 w 5104306"/>
              <a:gd name="connsiteY19" fmla="*/ 2680275 h 3839546"/>
              <a:gd name="connsiteX20" fmla="*/ 1163703 w 5104306"/>
              <a:gd name="connsiteY20" fmla="*/ 2082776 h 3839546"/>
              <a:gd name="connsiteX21" fmla="*/ 1333096 w 5104306"/>
              <a:gd name="connsiteY21" fmla="*/ 2152890 h 3839546"/>
              <a:gd name="connsiteX22" fmla="*/ 1400163 w 5104306"/>
              <a:gd name="connsiteY22" fmla="*/ 2193311 h 3839546"/>
              <a:gd name="connsiteX23" fmla="*/ 1727979 w 5104306"/>
              <a:gd name="connsiteY23" fmla="*/ 1106203 h 3839546"/>
              <a:gd name="connsiteX24" fmla="*/ 1650081 w 5104306"/>
              <a:gd name="connsiteY24" fmla="*/ 1082022 h 3839546"/>
              <a:gd name="connsiteX25" fmla="*/ 1306142 w 5104306"/>
              <a:gd name="connsiteY25" fmla="*/ 563138 h 3839546"/>
              <a:gd name="connsiteX26" fmla="*/ 1869280 w 5104306"/>
              <a:gd name="connsiteY26" fmla="*/ 0 h 3839546"/>
              <a:gd name="connsiteX27" fmla="*/ 4541168 w 5104306"/>
              <a:gd name="connsiteY27" fmla="*/ 0 h 3839546"/>
              <a:gd name="connsiteX28" fmla="*/ 4654660 w 5104306"/>
              <a:gd name="connsiteY28" fmla="*/ 11441 h 3839546"/>
              <a:gd name="connsiteX29" fmla="*/ 4747657 w 5104306"/>
              <a:gd name="connsiteY29" fmla="*/ 39061 h 383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04306" h="3839546">
                <a:moveTo>
                  <a:pt x="4747657" y="39061"/>
                </a:moveTo>
                <a:cubicBezTo>
                  <a:pt x="4956515" y="121418"/>
                  <a:pt x="5104306" y="325019"/>
                  <a:pt x="5104306" y="563138"/>
                </a:cubicBezTo>
                <a:cubicBezTo>
                  <a:pt x="5104306" y="874151"/>
                  <a:pt x="4852181" y="1126276"/>
                  <a:pt x="4541168" y="1126276"/>
                </a:cubicBezTo>
                <a:lnTo>
                  <a:pt x="4497684" y="1126276"/>
                </a:lnTo>
                <a:lnTo>
                  <a:pt x="3982638" y="2834277"/>
                </a:lnTo>
                <a:lnTo>
                  <a:pt x="3980797" y="2881442"/>
                </a:lnTo>
                <a:cubicBezTo>
                  <a:pt x="3975482" y="2940831"/>
                  <a:pt x="3964089" y="3000545"/>
                  <a:pt x="3946210" y="3059835"/>
                </a:cubicBezTo>
                <a:cubicBezTo>
                  <a:pt x="3803181" y="3534152"/>
                  <a:pt x="3299234" y="3801662"/>
                  <a:pt x="2820613" y="3657334"/>
                </a:cubicBezTo>
                <a:cubicBezTo>
                  <a:pt x="2341993" y="3513007"/>
                  <a:pt x="2069943" y="3011496"/>
                  <a:pt x="2212973" y="2537179"/>
                </a:cubicBezTo>
                <a:cubicBezTo>
                  <a:pt x="2356003" y="2062862"/>
                  <a:pt x="2859950" y="1795353"/>
                  <a:pt x="3338570" y="1939680"/>
                </a:cubicBezTo>
                <a:cubicBezTo>
                  <a:pt x="3398398" y="1957721"/>
                  <a:pt x="3454998" y="1981343"/>
                  <a:pt x="3507963" y="2009795"/>
                </a:cubicBezTo>
                <a:lnTo>
                  <a:pt x="3548300" y="2034105"/>
                </a:lnTo>
                <a:lnTo>
                  <a:pt x="3822055" y="1126276"/>
                </a:lnTo>
                <a:lnTo>
                  <a:pt x="2397556" y="1126276"/>
                </a:lnTo>
                <a:lnTo>
                  <a:pt x="1800481" y="3106302"/>
                </a:lnTo>
                <a:lnTo>
                  <a:pt x="1794649" y="3104544"/>
                </a:lnTo>
                <a:lnTo>
                  <a:pt x="1793348" y="3113771"/>
                </a:lnTo>
                <a:cubicBezTo>
                  <a:pt x="1787601" y="3143535"/>
                  <a:pt x="1780283" y="3173286"/>
                  <a:pt x="1771343" y="3202931"/>
                </a:cubicBezTo>
                <a:cubicBezTo>
                  <a:pt x="1628314" y="3677248"/>
                  <a:pt x="1124367" y="3944758"/>
                  <a:pt x="645746" y="3800430"/>
                </a:cubicBezTo>
                <a:cubicBezTo>
                  <a:pt x="167126" y="3656102"/>
                  <a:pt x="-104924" y="3154592"/>
                  <a:pt x="38106" y="2680275"/>
                </a:cubicBezTo>
                <a:cubicBezTo>
                  <a:pt x="181136" y="2205958"/>
                  <a:pt x="685083" y="1938448"/>
                  <a:pt x="1163703" y="2082776"/>
                </a:cubicBezTo>
                <a:cubicBezTo>
                  <a:pt x="1223531" y="2100817"/>
                  <a:pt x="1280131" y="2124439"/>
                  <a:pt x="1333096" y="2152890"/>
                </a:cubicBezTo>
                <a:lnTo>
                  <a:pt x="1400163" y="2193311"/>
                </a:lnTo>
                <a:lnTo>
                  <a:pt x="1727979" y="1106203"/>
                </a:lnTo>
                <a:lnTo>
                  <a:pt x="1650081" y="1082022"/>
                </a:lnTo>
                <a:cubicBezTo>
                  <a:pt x="1447962" y="996533"/>
                  <a:pt x="1306142" y="796398"/>
                  <a:pt x="1306142" y="563138"/>
                </a:cubicBezTo>
                <a:cubicBezTo>
                  <a:pt x="1306142" y="252125"/>
                  <a:pt x="1558267" y="0"/>
                  <a:pt x="1869280" y="0"/>
                </a:cubicBezTo>
                <a:lnTo>
                  <a:pt x="4541168" y="0"/>
                </a:lnTo>
                <a:cubicBezTo>
                  <a:pt x="4580045" y="0"/>
                  <a:pt x="4618001" y="3940"/>
                  <a:pt x="4654660" y="11441"/>
                </a:cubicBezTo>
                <a:cubicBezTo>
                  <a:pt x="4686737" y="18005"/>
                  <a:pt x="4717820" y="27296"/>
                  <a:pt x="4747657" y="39061"/>
                </a:cubicBezTo>
                <a:close/>
              </a:path>
            </a:pathLst>
          </a:custGeom>
          <a:solidFill>
            <a:srgbClr val="FDA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8BE61C-F3E4-4B85-BFDA-7A51E1883C38}"/>
              </a:ext>
            </a:extLst>
          </p:cNvPr>
          <p:cNvGrpSpPr/>
          <p:nvPr/>
        </p:nvGrpSpPr>
        <p:grpSpPr>
          <a:xfrm>
            <a:off x="771344" y="5354230"/>
            <a:ext cx="813738" cy="773885"/>
            <a:chOff x="2632648" y="4525317"/>
            <a:chExt cx="1441586" cy="137098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0A134EF-6B9D-4234-9CEA-C2D1F6755644}"/>
                </a:ext>
              </a:extLst>
            </p:cNvPr>
            <p:cNvSpPr/>
            <p:nvPr/>
          </p:nvSpPr>
          <p:spPr>
            <a:xfrm rot="20826998">
              <a:off x="2955408" y="4921889"/>
              <a:ext cx="1003462" cy="974412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D0737-7962-4580-B22D-C09F6A5AFA82}"/>
                </a:ext>
              </a:extLst>
            </p:cNvPr>
            <p:cNvSpPr/>
            <p:nvPr/>
          </p:nvSpPr>
          <p:spPr>
            <a:xfrm rot="18579472">
              <a:off x="2632648" y="4859724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825DE25-D29E-4309-B09C-03F140A22B47}"/>
                </a:ext>
              </a:extLst>
            </p:cNvPr>
            <p:cNvSpPr/>
            <p:nvPr/>
          </p:nvSpPr>
          <p:spPr>
            <a:xfrm rot="20826998">
              <a:off x="3077660" y="4525317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4031A18-13A0-436D-8B8B-1546B8F0C2A4}"/>
                </a:ext>
              </a:extLst>
            </p:cNvPr>
            <p:cNvSpPr/>
            <p:nvPr/>
          </p:nvSpPr>
          <p:spPr>
            <a:xfrm rot="1563575">
              <a:off x="3628899" y="4639936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7F3A78B-4D9C-477B-B86F-D93910985A6A}"/>
                </a:ext>
              </a:extLst>
            </p:cNvPr>
            <p:cNvSpPr/>
            <p:nvPr/>
          </p:nvSpPr>
          <p:spPr>
            <a:xfrm>
              <a:off x="3131226" y="5083187"/>
              <a:ext cx="651827" cy="651816"/>
            </a:xfrm>
            <a:prstGeom prst="ellipse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B2B5D760-1249-44DB-AD19-BAA8EEFD9E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492985-B190-4D32-B09C-5114A6C4AE23}"/>
              </a:ext>
            </a:extLst>
          </p:cNvPr>
          <p:cNvSpPr txBox="1"/>
          <p:nvPr/>
        </p:nvSpPr>
        <p:spPr>
          <a:xfrm>
            <a:off x="1794418" y="2110187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18CE8F-FD23-4171-B9AF-979118D3B457}"/>
              </a:ext>
            </a:extLst>
          </p:cNvPr>
          <p:cNvSpPr txBox="1"/>
          <p:nvPr/>
        </p:nvSpPr>
        <p:spPr>
          <a:xfrm>
            <a:off x="1794417" y="3210585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04B46E-2757-4131-86DD-FD78F0C3F01E}"/>
              </a:ext>
            </a:extLst>
          </p:cNvPr>
          <p:cNvSpPr txBox="1"/>
          <p:nvPr/>
        </p:nvSpPr>
        <p:spPr>
          <a:xfrm>
            <a:off x="1794416" y="4310983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B126C3-D353-4972-8F13-DA6DDB366E69}"/>
              </a:ext>
            </a:extLst>
          </p:cNvPr>
          <p:cNvSpPr txBox="1"/>
          <p:nvPr/>
        </p:nvSpPr>
        <p:spPr>
          <a:xfrm>
            <a:off x="1794415" y="5411381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55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616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/>
                <a:t>소제목을 입력해 주세요</a:t>
              </a:r>
              <a:r>
                <a:rPr lang="en-US" altLang="ko-KR" sz="3600" dirty="0"/>
                <a:t>.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ADB88607-4684-4097-A793-C022FE40A1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1F9CD0-09DE-4F6C-9FA6-3747EAC168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1958301"/>
            <a:ext cx="10120237" cy="8657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A5C614-E32B-4957-8DF0-3FADF38F01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3064373"/>
            <a:ext cx="10120237" cy="8657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FD56783-3115-429C-BAE9-D77D8720A4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4170445"/>
            <a:ext cx="10120237" cy="8657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3DD125-450E-4EEF-BF32-50DEEEEBA2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5276517"/>
            <a:ext cx="10120237" cy="8657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834E658-E4A3-496A-BF42-8D209E219B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95" y="2032847"/>
            <a:ext cx="906923" cy="765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D557C-62C1-40DF-8F80-499D05EE9F32}"/>
              </a:ext>
            </a:extLst>
          </p:cNvPr>
          <p:cNvSpPr txBox="1"/>
          <p:nvPr/>
        </p:nvSpPr>
        <p:spPr>
          <a:xfrm>
            <a:off x="1017336" y="2048271"/>
            <a:ext cx="489236" cy="83939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4800" dirty="0">
                <a:ln w="25400">
                  <a:noFill/>
                </a:ln>
                <a:latin typeface="+mj-lt"/>
              </a:rPr>
              <a:t>1</a:t>
            </a:r>
            <a:endParaRPr lang="ko-KR" altLang="en-US" sz="1600" dirty="0">
              <a:ln w="25400">
                <a:noFill/>
              </a:ln>
              <a:latin typeface="+mj-l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A00C3EC-2BEF-4C05-88BD-47245E1F86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95" y="3158845"/>
            <a:ext cx="906923" cy="7658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22B4F3C-AF36-4A63-BE2C-37F26999EB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95" y="4284843"/>
            <a:ext cx="906923" cy="7658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78F8F24-E814-49A7-8C55-7F1E09D924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95" y="5330559"/>
            <a:ext cx="906923" cy="7658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374D79-1F9B-451D-9D12-1EFD5F0B4219}"/>
              </a:ext>
            </a:extLst>
          </p:cNvPr>
          <p:cNvSpPr txBox="1"/>
          <p:nvPr/>
        </p:nvSpPr>
        <p:spPr>
          <a:xfrm>
            <a:off x="1047816" y="3127150"/>
            <a:ext cx="489236" cy="83939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4800" dirty="0">
                <a:ln w="25400">
                  <a:noFill/>
                </a:ln>
                <a:latin typeface="+mj-lt"/>
              </a:rPr>
              <a:t>2</a:t>
            </a:r>
            <a:endParaRPr lang="ko-KR" altLang="en-US" sz="1600" dirty="0">
              <a:ln w="25400">
                <a:noFill/>
              </a:ln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68B23A-F097-46EB-BFAB-BBEC1E079771}"/>
              </a:ext>
            </a:extLst>
          </p:cNvPr>
          <p:cNvSpPr txBox="1"/>
          <p:nvPr/>
        </p:nvSpPr>
        <p:spPr>
          <a:xfrm>
            <a:off x="1068136" y="4246669"/>
            <a:ext cx="489236" cy="83939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4800" dirty="0">
                <a:ln w="25400">
                  <a:noFill/>
                </a:ln>
                <a:latin typeface="+mj-lt"/>
              </a:rPr>
              <a:t>3</a:t>
            </a:r>
            <a:endParaRPr lang="ko-KR" altLang="en-US" sz="1600" dirty="0">
              <a:ln w="25400">
                <a:noFill/>
              </a:ln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204CA0-D262-475E-8D4C-1182E51EE40B}"/>
              </a:ext>
            </a:extLst>
          </p:cNvPr>
          <p:cNvSpPr txBox="1"/>
          <p:nvPr/>
        </p:nvSpPr>
        <p:spPr>
          <a:xfrm>
            <a:off x="1047816" y="5350637"/>
            <a:ext cx="489236" cy="83939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4800" dirty="0">
                <a:ln w="25400">
                  <a:noFill/>
                </a:ln>
                <a:latin typeface="+mj-lt"/>
              </a:rPr>
              <a:t>4</a:t>
            </a:r>
            <a:endParaRPr lang="ko-KR" altLang="en-US" sz="1600" dirty="0">
              <a:ln w="25400">
                <a:noFill/>
              </a:ln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6C9D64-4E60-4398-8F3D-9E73849C8E3D}"/>
              </a:ext>
            </a:extLst>
          </p:cNvPr>
          <p:cNvSpPr txBox="1"/>
          <p:nvPr/>
        </p:nvSpPr>
        <p:spPr>
          <a:xfrm>
            <a:off x="1898593" y="2107102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FFBD08-375D-466D-9594-4B5DB1CCE235}"/>
              </a:ext>
            </a:extLst>
          </p:cNvPr>
          <p:cNvSpPr txBox="1"/>
          <p:nvPr/>
        </p:nvSpPr>
        <p:spPr>
          <a:xfrm>
            <a:off x="1898592" y="3230716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6BB8DB-4A7F-4FAB-B1E5-5528D1AB2BE7}"/>
              </a:ext>
            </a:extLst>
          </p:cNvPr>
          <p:cNvSpPr txBox="1"/>
          <p:nvPr/>
        </p:nvSpPr>
        <p:spPr>
          <a:xfrm>
            <a:off x="1898591" y="4354330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98F482-0D51-4D9F-AC3D-900DD6DD3180}"/>
              </a:ext>
            </a:extLst>
          </p:cNvPr>
          <p:cNvSpPr txBox="1"/>
          <p:nvPr/>
        </p:nvSpPr>
        <p:spPr>
          <a:xfrm>
            <a:off x="1898590" y="5477944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74747"/>
                </a:solidFill>
                <a:latin typeface="+mn-ea"/>
              </a:rPr>
              <a:t>내용을 입력하세요</a:t>
            </a:r>
            <a:r>
              <a:rPr lang="en-US" altLang="ko-KR" sz="32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85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5B238F-C7A0-41CF-95DE-0E275B5858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57" y="1718976"/>
            <a:ext cx="10717697" cy="458458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4616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/>
                <a:t>소제목을 입력해 주세요</a:t>
              </a:r>
              <a:r>
                <a:rPr lang="en-US" altLang="ko-KR" sz="3600" dirty="0"/>
                <a:t>.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86F02F-5FB6-4E9E-82DA-6E67D8346A02}"/>
              </a:ext>
            </a:extLst>
          </p:cNvPr>
          <p:cNvSpPr txBox="1"/>
          <p:nvPr/>
        </p:nvSpPr>
        <p:spPr>
          <a:xfrm>
            <a:off x="3204816" y="3579196"/>
            <a:ext cx="5782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rgbClr val="474747"/>
                </a:solidFill>
                <a:latin typeface="+mn-ea"/>
              </a:rPr>
              <a:t>내용을</a:t>
            </a:r>
            <a:r>
              <a:rPr lang="en-US" altLang="ko-KR" sz="5400" dirty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5400" dirty="0">
                <a:solidFill>
                  <a:srgbClr val="474747"/>
                </a:solidFill>
                <a:latin typeface="+mn-ea"/>
              </a:rPr>
              <a:t>입력하세요</a:t>
            </a:r>
            <a:r>
              <a:rPr lang="en-US" altLang="ko-KR" sz="5400" dirty="0">
                <a:solidFill>
                  <a:srgbClr val="474747"/>
                </a:solidFill>
                <a:latin typeface="+mn-ea"/>
              </a:rPr>
              <a:t>.</a:t>
            </a:r>
            <a:endParaRPr lang="ko-KR" altLang="en-US" sz="54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352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B1A8AED-562D-4AF0-B2FB-A927DB9A652F}"/>
              </a:ext>
            </a:extLst>
          </p:cNvPr>
          <p:cNvGrpSpPr/>
          <p:nvPr/>
        </p:nvGrpSpPr>
        <p:grpSpPr>
          <a:xfrm>
            <a:off x="517486" y="427333"/>
            <a:ext cx="6990186" cy="1042631"/>
            <a:chOff x="517486" y="427333"/>
            <a:chExt cx="6990186" cy="10426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023AC52-306F-4937-928C-E848E28B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5047" y="547769"/>
              <a:ext cx="6102625" cy="841321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1FB8B2-3D7C-4D63-BC93-B02397B04A2C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CD68A65-5F75-4464-94BB-AAA8934CB756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903112" cy="982748"/>
                <a:chOff x="517486" y="487216"/>
                <a:chExt cx="6903112" cy="982748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486" y="487216"/>
                  <a:ext cx="1185842" cy="982748"/>
                </a:xfrm>
                <a:prstGeom prst="rect">
                  <a:avLst/>
                </a:prstGeom>
              </p:spPr>
            </p:pic>
            <p:sp>
              <p:nvSpPr>
                <p:cNvPr id="8" name="자유형: 도형 7">
                  <a:extLst>
                    <a:ext uri="{FF2B5EF4-FFF2-40B4-BE49-F238E27FC236}">
                      <a16:creationId xmlns:a16="http://schemas.microsoft.com/office/drawing/2014/main" id="{EE7D274F-1131-4DA6-A34B-21B3ADD45D8F}"/>
                    </a:ext>
                  </a:extLst>
                </p:cNvPr>
                <p:cNvSpPr/>
                <p:nvPr/>
              </p:nvSpPr>
              <p:spPr>
                <a:xfrm rot="20826998">
                  <a:off x="6924052" y="979610"/>
                  <a:ext cx="496546" cy="470720"/>
                </a:xfrm>
                <a:custGeom>
                  <a:avLst/>
                  <a:gdLst>
                    <a:gd name="connsiteX0" fmla="*/ 775925 w 1465530"/>
                    <a:gd name="connsiteY0" fmla="*/ 4524 h 1389305"/>
                    <a:gd name="connsiteX1" fmla="*/ 953717 w 1465530"/>
                    <a:gd name="connsiteY1" fmla="*/ 222668 h 1389305"/>
                    <a:gd name="connsiteX2" fmla="*/ 888499 w 1465530"/>
                    <a:gd name="connsiteY2" fmla="*/ 380118 h 1389305"/>
                    <a:gd name="connsiteX3" fmla="*/ 824191 w 1465530"/>
                    <a:gd name="connsiteY3" fmla="*/ 423476 h 1389305"/>
                    <a:gd name="connsiteX4" fmla="*/ 837623 w 1465530"/>
                    <a:gd name="connsiteY4" fmla="*/ 424791 h 1389305"/>
                    <a:gd name="connsiteX5" fmla="*/ 996672 w 1465530"/>
                    <a:gd name="connsiteY5" fmla="*/ 485428 h 1389305"/>
                    <a:gd name="connsiteX6" fmla="*/ 1030120 w 1465530"/>
                    <a:gd name="connsiteY6" fmla="*/ 509109 h 1389305"/>
                    <a:gd name="connsiteX7" fmla="*/ 1021430 w 1465530"/>
                    <a:gd name="connsiteY7" fmla="*/ 480805 h 1389305"/>
                    <a:gd name="connsiteX8" fmla="*/ 1069670 w 1465530"/>
                    <a:gd name="connsiteY8" fmla="*/ 317353 h 1389305"/>
                    <a:gd name="connsiteX9" fmla="*/ 1382812 w 1465530"/>
                    <a:gd name="connsiteY9" fmla="*/ 284125 h 1389305"/>
                    <a:gd name="connsiteX10" fmla="*/ 1416040 w 1465530"/>
                    <a:gd name="connsiteY10" fmla="*/ 597267 h 1389305"/>
                    <a:gd name="connsiteX11" fmla="*/ 1181308 w 1465530"/>
                    <a:gd name="connsiteY11" fmla="*/ 671363 h 1389305"/>
                    <a:gd name="connsiteX12" fmla="*/ 1176502 w 1465530"/>
                    <a:gd name="connsiteY12" fmla="*/ 669451 h 1389305"/>
                    <a:gd name="connsiteX13" fmla="*/ 1207793 w 1465530"/>
                    <a:gd name="connsiteY13" fmla="*/ 734581 h 1389305"/>
                    <a:gd name="connsiteX14" fmla="*/ 1238238 w 1465530"/>
                    <a:gd name="connsiteY14" fmla="*/ 902099 h 1389305"/>
                    <a:gd name="connsiteX15" fmla="*/ 736507 w 1465530"/>
                    <a:gd name="connsiteY15" fmla="*/ 1389305 h 1389305"/>
                    <a:gd name="connsiteX16" fmla="*/ 234776 w 1465530"/>
                    <a:gd name="connsiteY16" fmla="*/ 902099 h 1389305"/>
                    <a:gd name="connsiteX17" fmla="*/ 274204 w 1465530"/>
                    <a:gd name="connsiteY17" fmla="*/ 712457 h 1389305"/>
                    <a:gd name="connsiteX18" fmla="*/ 306444 w 1465530"/>
                    <a:gd name="connsiteY18" fmla="*/ 654779 h 1389305"/>
                    <a:gd name="connsiteX19" fmla="*/ 278661 w 1465530"/>
                    <a:gd name="connsiteY19" fmla="*/ 665008 h 1389305"/>
                    <a:gd name="connsiteX20" fmla="*/ 45927 w 1465530"/>
                    <a:gd name="connsiteY20" fmla="*/ 584858 h 1389305"/>
                    <a:gd name="connsiteX21" fmla="*/ 87254 w 1465530"/>
                    <a:gd name="connsiteY21" fmla="*/ 272681 h 1389305"/>
                    <a:gd name="connsiteX22" fmla="*/ 251902 w 1465530"/>
                    <a:gd name="connsiteY22" fmla="*/ 228691 h 1389305"/>
                    <a:gd name="connsiteX23" fmla="*/ 399431 w 1465530"/>
                    <a:gd name="connsiteY23" fmla="*/ 314008 h 1389305"/>
                    <a:gd name="connsiteX24" fmla="*/ 443421 w 1465530"/>
                    <a:gd name="connsiteY24" fmla="*/ 478656 h 1389305"/>
                    <a:gd name="connsiteX25" fmla="*/ 429874 w 1465530"/>
                    <a:gd name="connsiteY25" fmla="*/ 519020 h 1389305"/>
                    <a:gd name="connsiteX26" fmla="*/ 455985 w 1465530"/>
                    <a:gd name="connsiteY26" fmla="*/ 498100 h 1389305"/>
                    <a:gd name="connsiteX27" fmla="*/ 587308 w 1465530"/>
                    <a:gd name="connsiteY27" fmla="*/ 436797 h 1389305"/>
                    <a:gd name="connsiteX28" fmla="*/ 639404 w 1465530"/>
                    <a:gd name="connsiteY28" fmla="*/ 425138 h 1389305"/>
                    <a:gd name="connsiteX29" fmla="*/ 606554 w 1465530"/>
                    <a:gd name="connsiteY29" fmla="*/ 407308 h 1389305"/>
                    <a:gd name="connsiteX30" fmla="*/ 508381 w 1465530"/>
                    <a:gd name="connsiteY30" fmla="*/ 222668 h 1389305"/>
                    <a:gd name="connsiteX31" fmla="*/ 731050 w 1465530"/>
                    <a:gd name="connsiteY31" fmla="*/ 0 h 1389305"/>
                    <a:gd name="connsiteX32" fmla="*/ 775925 w 1465530"/>
                    <a:gd name="connsiteY32" fmla="*/ 4524 h 138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465530" h="1389305">
                      <a:moveTo>
                        <a:pt x="775925" y="4524"/>
                      </a:moveTo>
                      <a:cubicBezTo>
                        <a:pt x="877391" y="25287"/>
                        <a:pt x="953718" y="115064"/>
                        <a:pt x="953717" y="222668"/>
                      </a:cubicBezTo>
                      <a:cubicBezTo>
                        <a:pt x="953717" y="284156"/>
                        <a:pt x="928795" y="339823"/>
                        <a:pt x="888499" y="380118"/>
                      </a:cubicBezTo>
                      <a:lnTo>
                        <a:pt x="824191" y="423476"/>
                      </a:lnTo>
                      <a:lnTo>
                        <a:pt x="837623" y="424791"/>
                      </a:lnTo>
                      <a:cubicBezTo>
                        <a:pt x="894780" y="436149"/>
                        <a:pt x="948398" y="456944"/>
                        <a:pt x="996672" y="485428"/>
                      </a:cubicBezTo>
                      <a:lnTo>
                        <a:pt x="1030120" y="509109"/>
                      </a:lnTo>
                      <a:lnTo>
                        <a:pt x="1021430" y="480805"/>
                      </a:lnTo>
                      <a:cubicBezTo>
                        <a:pt x="1015417" y="424138"/>
                        <a:pt x="1031022" y="365177"/>
                        <a:pt x="1069670" y="317353"/>
                      </a:cubicBezTo>
                      <a:cubicBezTo>
                        <a:pt x="1146966" y="221706"/>
                        <a:pt x="1287165" y="206829"/>
                        <a:pt x="1382812" y="284125"/>
                      </a:cubicBezTo>
                      <a:cubicBezTo>
                        <a:pt x="1478459" y="361421"/>
                        <a:pt x="1493336" y="501620"/>
                        <a:pt x="1416040" y="597267"/>
                      </a:cubicBezTo>
                      <a:cubicBezTo>
                        <a:pt x="1358068" y="669003"/>
                        <a:pt x="1264713" y="695305"/>
                        <a:pt x="1181308" y="671363"/>
                      </a:cubicBezTo>
                      <a:lnTo>
                        <a:pt x="1176502" y="669451"/>
                      </a:lnTo>
                      <a:lnTo>
                        <a:pt x="1207793" y="734581"/>
                      </a:lnTo>
                      <a:cubicBezTo>
                        <a:pt x="1227489" y="786816"/>
                        <a:pt x="1238238" y="843239"/>
                        <a:pt x="1238238" y="902099"/>
                      </a:cubicBezTo>
                      <a:cubicBezTo>
                        <a:pt x="1238238" y="1171175"/>
                        <a:pt x="1013605" y="1389305"/>
                        <a:pt x="736507" y="1389305"/>
                      </a:cubicBezTo>
                      <a:cubicBezTo>
                        <a:pt x="459409" y="1389305"/>
                        <a:pt x="234776" y="1171175"/>
                        <a:pt x="234776" y="902099"/>
                      </a:cubicBezTo>
                      <a:cubicBezTo>
                        <a:pt x="234776" y="834830"/>
                        <a:pt x="248815" y="770745"/>
                        <a:pt x="274204" y="712457"/>
                      </a:cubicBezTo>
                      <a:lnTo>
                        <a:pt x="306444" y="654779"/>
                      </a:lnTo>
                      <a:lnTo>
                        <a:pt x="278661" y="665008"/>
                      </a:lnTo>
                      <a:cubicBezTo>
                        <a:pt x="194664" y="686782"/>
                        <a:pt x="102021" y="658070"/>
                        <a:pt x="45927" y="584858"/>
                      </a:cubicBezTo>
                      <a:cubicBezTo>
                        <a:pt x="-28866" y="487240"/>
                        <a:pt x="-10363" y="347474"/>
                        <a:pt x="87254" y="272681"/>
                      </a:cubicBezTo>
                      <a:cubicBezTo>
                        <a:pt x="136063" y="235285"/>
                        <a:pt x="195409" y="221213"/>
                        <a:pt x="251902" y="228691"/>
                      </a:cubicBezTo>
                      <a:cubicBezTo>
                        <a:pt x="308394" y="236170"/>
                        <a:pt x="362035" y="265200"/>
                        <a:pt x="399431" y="314008"/>
                      </a:cubicBezTo>
                      <a:cubicBezTo>
                        <a:pt x="436827" y="362817"/>
                        <a:pt x="450900" y="422163"/>
                        <a:pt x="443421" y="478656"/>
                      </a:cubicBezTo>
                      <a:lnTo>
                        <a:pt x="429874" y="519020"/>
                      </a:lnTo>
                      <a:lnTo>
                        <a:pt x="455985" y="498100"/>
                      </a:lnTo>
                      <a:cubicBezTo>
                        <a:pt x="496023" y="471834"/>
                        <a:pt x="540176" y="451032"/>
                        <a:pt x="587308" y="436797"/>
                      </a:cubicBezTo>
                      <a:lnTo>
                        <a:pt x="639404" y="425138"/>
                      </a:lnTo>
                      <a:lnTo>
                        <a:pt x="606554" y="407308"/>
                      </a:lnTo>
                      <a:cubicBezTo>
                        <a:pt x="547324" y="367293"/>
                        <a:pt x="508381" y="299528"/>
                        <a:pt x="508381" y="222668"/>
                      </a:cubicBezTo>
                      <a:cubicBezTo>
                        <a:pt x="508382" y="99692"/>
                        <a:pt x="608074" y="0"/>
                        <a:pt x="731050" y="0"/>
                      </a:cubicBezTo>
                      <a:cubicBezTo>
                        <a:pt x="746422" y="0"/>
                        <a:pt x="761430" y="1558"/>
                        <a:pt x="775925" y="4524"/>
                      </a:cubicBezTo>
                      <a:close/>
                    </a:path>
                  </a:pathLst>
                </a:custGeom>
                <a:solidFill>
                  <a:srgbClr val="A9D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861C7-3018-4BD4-B5E2-8278F19B3B93}"/>
                  </a:ext>
                </a:extLst>
              </p:cNvPr>
              <p:cNvSpPr txBox="1"/>
              <p:nvPr/>
            </p:nvSpPr>
            <p:spPr>
              <a:xfrm>
                <a:off x="1782002" y="664162"/>
                <a:ext cx="5078666" cy="64633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ko-KR" altLang="en-US" sz="3600" dirty="0"/>
                  <a:t>소제목을 입력해 주세요</a:t>
                </a:r>
                <a:r>
                  <a:rPr lang="en-US" altLang="ko-KR" sz="3600" dirty="0"/>
                  <a:t>.</a:t>
                </a:r>
                <a:endParaRPr lang="ko-KR" altLang="en-US" sz="3600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9451098-CFC0-4A54-8FBC-D1E03414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4188">
              <a:off x="1523909" y="427333"/>
              <a:ext cx="250938" cy="31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46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1426728"/>
            <a:ext cx="48103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+mn-ea"/>
              </a:rPr>
              <a:t>핵심내용은</a:t>
            </a:r>
            <a:endParaRPr lang="en-US" altLang="ko-KR" sz="4400" dirty="0">
              <a:latin typeface="+mn-ea"/>
            </a:endParaRPr>
          </a:p>
          <a:p>
            <a:pPr algn="ctr"/>
            <a:r>
              <a:rPr lang="ko-KR" altLang="en-US" sz="4400" dirty="0">
                <a:latin typeface="+mn-ea"/>
              </a:rPr>
              <a:t>여기에서</a:t>
            </a:r>
            <a:endParaRPr lang="en-US" altLang="ko-KR" sz="4400" dirty="0">
              <a:latin typeface="+mn-ea"/>
            </a:endParaRPr>
          </a:p>
          <a:p>
            <a:pPr algn="ctr"/>
            <a:r>
              <a:rPr lang="ko-KR" altLang="en-US" sz="4400" dirty="0">
                <a:latin typeface="+mn-ea"/>
              </a:rPr>
              <a:t>강조해 주세요</a:t>
            </a:r>
            <a:r>
              <a:rPr lang="en-US" altLang="ko-KR" sz="4400" dirty="0">
                <a:latin typeface="+mn-ea"/>
              </a:rPr>
              <a:t>.</a:t>
            </a:r>
            <a:endParaRPr lang="ko-KR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8861DC-4031-4AF8-BEE4-88679B256F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43" y="2576081"/>
            <a:ext cx="1345347" cy="1311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D1576A-06AA-4683-B38D-895EDA32A2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919" y="2503677"/>
            <a:ext cx="1298218" cy="1456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E8E097-FDED-4314-976C-A4217DAC1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928" y="2502834"/>
            <a:ext cx="1298218" cy="1458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86DD74-45E6-40A3-9521-840A114FF4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29" y="666442"/>
            <a:ext cx="1726347" cy="1430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93048-1996-4FA4-BE4B-D7D79FA3157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270" y="650368"/>
            <a:ext cx="1542422" cy="1462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29F1BF-71EC-4C22-8398-D6692EA640F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086" y="639092"/>
            <a:ext cx="1542422" cy="14853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C18084-E885-41F1-8B85-34129BA4672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942" y="716561"/>
            <a:ext cx="1566775" cy="13304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7F5DDF-BA6B-42F5-A5EF-04E0FE61689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901" y="716561"/>
            <a:ext cx="1476648" cy="13304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DA99B7-C064-4820-99DA-0C5DEEA40AD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937" y="2503677"/>
            <a:ext cx="1298402" cy="14567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73AB96-A977-4F9A-828F-E0BE30D7401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81" y="2576081"/>
            <a:ext cx="1345347" cy="1311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F8BB40-9059-4981-AE22-40A68BC00C1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23" y="4395764"/>
            <a:ext cx="4831351" cy="17957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A712A4-6378-4AA8-8BDF-EFF99F0436C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780" y="4917872"/>
            <a:ext cx="1127858" cy="9571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A39418-7DC3-46F6-8C4D-C8120F06507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41" y="4774115"/>
            <a:ext cx="1127858" cy="9205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1CC08F-829F-44C8-9372-3F6C5620912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130" y="2533409"/>
            <a:ext cx="1121137" cy="13972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D3AFE8-7603-48B8-9127-259956E497A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058" y="2525042"/>
            <a:ext cx="1134565" cy="14139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2B3338-8FC4-48CC-81F7-9149176DD10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417" y="2526100"/>
            <a:ext cx="1134565" cy="14118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37442C-2AAD-496C-A87C-84CC4D20508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933" y="4292489"/>
            <a:ext cx="2847079" cy="18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4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ookieRun Bold"/>
        <a:ea typeface="CookieRun Bold"/>
        <a:cs typeface=""/>
      </a:majorFont>
      <a:minorFont>
        <a:latin typeface="CookieRun Regular"/>
        <a:ea typeface="CookieRu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87</Words>
  <Application>Microsoft Office PowerPoint</Application>
  <PresentationFormat>와이드스크린</PresentationFormat>
  <Paragraphs>33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CookieRun Bold</vt:lpstr>
      <vt:lpstr>CookieRun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제희</dc:creator>
  <cp:lastModifiedBy>이지연</cp:lastModifiedBy>
  <cp:revision>29</cp:revision>
  <dcterms:created xsi:type="dcterms:W3CDTF">2021-06-28T10:57:48Z</dcterms:created>
  <dcterms:modified xsi:type="dcterms:W3CDTF">2021-06-30T16:10:04Z</dcterms:modified>
</cp:coreProperties>
</file>